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783" r:id="rId2"/>
    <p:sldId id="784" r:id="rId3"/>
    <p:sldId id="785" r:id="rId4"/>
    <p:sldId id="786" r:id="rId5"/>
    <p:sldId id="806" r:id="rId6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0D8"/>
    <a:srgbClr val="4996AF"/>
    <a:srgbClr val="266F8B"/>
    <a:srgbClr val="E7E6E6"/>
    <a:srgbClr val="595959"/>
    <a:srgbClr val="7F7F7F"/>
    <a:srgbClr val="404040"/>
    <a:srgbClr val="D00000"/>
    <a:srgbClr val="E80000"/>
    <a:srgbClr val="ECE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31" autoAdjust="0"/>
    <p:restoredTop sz="86701" autoAdjust="0"/>
  </p:normalViewPr>
  <p:slideViewPr>
    <p:cSldViewPr snapToGrid="0" showGuides="1">
      <p:cViewPr varScale="1">
        <p:scale>
          <a:sx n="80" d="100"/>
          <a:sy n="80" d="100"/>
        </p:scale>
        <p:origin x="3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E272-A017-45D1-BF50-E01C56DEC431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8BC-D6FC-4DC7-95EE-0B21F3581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C748E-A772-4B56-A43B-E3AA74F2575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0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C748E-A772-4B56-A43B-E3AA74F2575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75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C748E-A772-4B56-A43B-E3AA74F2575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81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C748E-A772-4B56-A43B-E3AA74F2575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87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C748E-A772-4B56-A43B-E3AA74F2575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68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42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:dissolve/>
      </p:transition>
    </mc:Choice>
    <mc:Fallback xmlns="">
      <p:transition spd="slow" advTm="2000">
        <p:dissolv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1BB4-362A-4FA9-8DB1-67ED03367B5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6" r="2516" b="13043"/>
          <a:stretch/>
        </p:blipFill>
        <p:spPr>
          <a:xfrm flipH="1">
            <a:off x="2" y="-1"/>
            <a:ext cx="12192000" cy="6858001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3960559D-5A03-4D1C-8166-6677EC922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593" y="1845433"/>
            <a:ext cx="9330813" cy="3220771"/>
          </a:xfrm>
          <a:prstGeom prst="rect">
            <a:avLst/>
          </a:prstGeom>
          <a:solidFill>
            <a:srgbClr val="C00000"/>
          </a:solidFill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9321AC4C-8DB9-41E5-932B-9D7A72928475}"/>
              </a:ext>
            </a:extLst>
          </p:cNvPr>
          <p:cNvSpPr/>
          <p:nvPr/>
        </p:nvSpPr>
        <p:spPr>
          <a:xfrm>
            <a:off x="1636003" y="2048090"/>
            <a:ext cx="8952484" cy="2815458"/>
          </a:xfrm>
          <a:prstGeom prst="rect">
            <a:avLst/>
          </a:prstGeom>
          <a:noFill/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6F50B443-937A-44DA-85BC-CF33ED2FFB17}"/>
              </a:ext>
            </a:extLst>
          </p:cNvPr>
          <p:cNvSpPr/>
          <p:nvPr/>
        </p:nvSpPr>
        <p:spPr>
          <a:xfrm>
            <a:off x="3320801" y="4646697"/>
            <a:ext cx="5550399" cy="4500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400A5DCD-C4DF-441B-A620-AA15A31A7049}"/>
              </a:ext>
            </a:extLst>
          </p:cNvPr>
          <p:cNvSpPr/>
          <p:nvPr/>
        </p:nvSpPr>
        <p:spPr>
          <a:xfrm>
            <a:off x="2399858" y="2885420"/>
            <a:ext cx="7424773" cy="12200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zh-CN" altLang="en-US" sz="7200" b="1" dirty="0">
                <a:solidFill>
                  <a:srgbClr val="254A8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水彩背景商务模板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1E583900-DEC8-4643-AAC1-9A9537F0FDC5}"/>
              </a:ext>
            </a:extLst>
          </p:cNvPr>
          <p:cNvSpPr/>
          <p:nvPr/>
        </p:nvSpPr>
        <p:spPr>
          <a:xfrm>
            <a:off x="4346405" y="4703544"/>
            <a:ext cx="2611177" cy="30777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altLang="zh-CN" sz="2000" b="1" spc="300" smtClean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xx</a:t>
            </a:r>
            <a:r>
              <a:rPr lang="zh-CN" altLang="en-US" sz="2000" b="1" spc="300" smtClean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精</a:t>
            </a:r>
            <a:r>
              <a:rPr lang="zh-CN" altLang="en-US" sz="2000" b="1" spc="300" dirty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品幻灯片荣誉出品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93474FBE-B2FE-4433-8E49-AB88B62505C4}"/>
              </a:ext>
            </a:extLst>
          </p:cNvPr>
          <p:cNvGrpSpPr/>
          <p:nvPr/>
        </p:nvGrpSpPr>
        <p:grpSpPr>
          <a:xfrm>
            <a:off x="4196509" y="2182893"/>
            <a:ext cx="3658441" cy="431916"/>
            <a:chOff x="4196509" y="2182893"/>
            <a:chExt cx="3658441" cy="431916"/>
          </a:xfrm>
        </p:grpSpPr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A82852E5-C881-41DC-9046-EBC6133CC983}"/>
                </a:ext>
              </a:extLst>
            </p:cNvPr>
            <p:cNvCxnSpPr>
              <a:cxnSpLocks/>
            </p:cNvCxnSpPr>
            <p:nvPr/>
          </p:nvCxnSpPr>
          <p:spPr>
            <a:xfrm>
              <a:off x="4196509" y="2456001"/>
              <a:ext cx="57234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B3EAE3B3-9624-46DF-8C39-1B1AC65C84C0}"/>
                </a:ext>
              </a:extLst>
            </p:cNvPr>
            <p:cNvCxnSpPr>
              <a:cxnSpLocks/>
            </p:cNvCxnSpPr>
            <p:nvPr/>
          </p:nvCxnSpPr>
          <p:spPr>
            <a:xfrm>
              <a:off x="7282609" y="2500451"/>
              <a:ext cx="57234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="" xmlns:a16="http://schemas.microsoft.com/office/drawing/2014/main" id="{5E93FB67-3B9A-40F2-863D-EEAE83DF1C34}"/>
                </a:ext>
              </a:extLst>
            </p:cNvPr>
            <p:cNvSpPr/>
            <p:nvPr/>
          </p:nvSpPr>
          <p:spPr>
            <a:xfrm>
              <a:off x="4834230" y="2182893"/>
              <a:ext cx="2523537" cy="431916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3200" b="1" smtClean="0">
                  <a:solidFill>
                    <a:srgbClr val="7C401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xxx</a:t>
              </a:r>
              <a:endParaRPr lang="zh-CN" altLang="en-US" sz="3200" b="1" dirty="0">
                <a:solidFill>
                  <a:srgbClr val="7C401F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12" name="Thomas Greenberg - The Right Path">
            <a:hlinkClick r:id="" action="ppaction://media"/>
            <a:extLst>
              <a:ext uri="{FF2B5EF4-FFF2-40B4-BE49-F238E27FC236}">
                <a16:creationId xmlns:a16="http://schemas.microsoft.com/office/drawing/2014/main" xmlns="" id="{DFA0DB53-F5B7-4D27-BD54-45100E69D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02583" y="7802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3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7" grpId="0" animBg="1"/>
      <p:bldP spid="42" grpId="0" animBg="1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6" r="2516" b="13043"/>
          <a:stretch/>
        </p:blipFill>
        <p:spPr>
          <a:xfrm flipH="1">
            <a:off x="2" y="-1"/>
            <a:ext cx="12192000" cy="6858001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FC4D6E77-2C24-4E56-A654-BA3D766F32F9}"/>
              </a:ext>
            </a:extLst>
          </p:cNvPr>
          <p:cNvSpPr/>
          <p:nvPr/>
        </p:nvSpPr>
        <p:spPr>
          <a:xfrm>
            <a:off x="482837" y="1604725"/>
            <a:ext cx="11259219" cy="4157445"/>
          </a:xfrm>
          <a:prstGeom prst="rect">
            <a:avLst/>
          </a:prstGeom>
          <a:noFill/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41B8F264-0DA8-4EDF-8E30-C36AEE1A84D6}"/>
              </a:ext>
            </a:extLst>
          </p:cNvPr>
          <p:cNvGrpSpPr/>
          <p:nvPr/>
        </p:nvGrpSpPr>
        <p:grpSpPr>
          <a:xfrm>
            <a:off x="4184540" y="1325057"/>
            <a:ext cx="3815988" cy="608675"/>
            <a:chOff x="4184540" y="1325057"/>
            <a:chExt cx="3815988" cy="608675"/>
          </a:xfrm>
        </p:grpSpPr>
        <p:pic>
          <p:nvPicPr>
            <p:cNvPr id="18" name="图片 17">
              <a:extLst>
                <a:ext uri="{FF2B5EF4-FFF2-40B4-BE49-F238E27FC236}">
                  <a16:creationId xmlns="" xmlns:a16="http://schemas.microsoft.com/office/drawing/2014/main" id="{E66B7020-E72D-44E2-B610-622891CA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4540" y="1325057"/>
              <a:ext cx="3815988" cy="608675"/>
            </a:xfrm>
            <a:prstGeom prst="rect">
              <a:avLst/>
            </a:prstGeom>
            <a:solidFill>
              <a:srgbClr val="C00000"/>
            </a:solidFill>
            <a:effectLst>
              <a:outerShdw blurRad="444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0" name="直接连接符 19">
              <a:extLst>
                <a:ext uri="{FF2B5EF4-FFF2-40B4-BE49-F238E27FC236}">
                  <a16:creationId xmlns="" xmlns:a16="http://schemas.microsoft.com/office/drawing/2014/main" id="{4DE24EC2-1899-4953-B3B5-61A8A0242D91}"/>
                </a:ext>
              </a:extLst>
            </p:cNvPr>
            <p:cNvCxnSpPr>
              <a:cxnSpLocks/>
            </p:cNvCxnSpPr>
            <p:nvPr/>
          </p:nvCxnSpPr>
          <p:spPr>
            <a:xfrm>
              <a:off x="4402230" y="1604725"/>
              <a:ext cx="57234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BA34E9FD-9C9B-4D31-97D2-6972B0055DAD}"/>
                </a:ext>
              </a:extLst>
            </p:cNvPr>
            <p:cNvCxnSpPr>
              <a:cxnSpLocks/>
            </p:cNvCxnSpPr>
            <p:nvPr/>
          </p:nvCxnSpPr>
          <p:spPr>
            <a:xfrm>
              <a:off x="7164703" y="1604250"/>
              <a:ext cx="57234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B72CE130-2458-43C0-95E9-6CA284FDAAB9}"/>
                </a:ext>
              </a:extLst>
            </p:cNvPr>
            <p:cNvSpPr/>
            <p:nvPr/>
          </p:nvSpPr>
          <p:spPr>
            <a:xfrm>
              <a:off x="5021999" y="1371205"/>
              <a:ext cx="2523537" cy="431916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3200" b="1" dirty="0">
                  <a:solidFill>
                    <a:srgbClr val="7C401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CONTENTS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DAE5FEF3-230A-4A63-B91D-CF5F695E1373}"/>
              </a:ext>
            </a:extLst>
          </p:cNvPr>
          <p:cNvGrpSpPr/>
          <p:nvPr/>
        </p:nvGrpSpPr>
        <p:grpSpPr>
          <a:xfrm>
            <a:off x="986586" y="2614810"/>
            <a:ext cx="2334213" cy="2654052"/>
            <a:chOff x="986586" y="2614810"/>
            <a:chExt cx="2334213" cy="2654052"/>
          </a:xfrm>
        </p:grpSpPr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0548A55F-6EF0-4230-8B32-18D914DB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586" y="2614810"/>
              <a:ext cx="2334213" cy="2654052"/>
            </a:xfrm>
            <a:prstGeom prst="rect">
              <a:avLst/>
            </a:prstGeom>
            <a:solidFill>
              <a:srgbClr val="C00000"/>
            </a:solidFill>
            <a:effectLst>
              <a:outerShdw blurRad="444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1B99E014-FBE6-4212-8532-6BEB642E5161}"/>
                </a:ext>
              </a:extLst>
            </p:cNvPr>
            <p:cNvSpPr/>
            <p:nvPr/>
          </p:nvSpPr>
          <p:spPr>
            <a:xfrm>
              <a:off x="1494054" y="2775172"/>
              <a:ext cx="1319276" cy="1307653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1000" b="1" dirty="0">
                  <a:solidFill>
                    <a:srgbClr val="254A8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="" xmlns:a16="http://schemas.microsoft.com/office/drawing/2014/main" id="{546DCF49-EECE-46E3-9CDC-753AF9786942}"/>
                </a:ext>
              </a:extLst>
            </p:cNvPr>
            <p:cNvSpPr/>
            <p:nvPr/>
          </p:nvSpPr>
          <p:spPr>
            <a:xfrm>
              <a:off x="1327962" y="4611621"/>
              <a:ext cx="1873251" cy="481289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3200" b="1" dirty="0">
                  <a:solidFill>
                    <a:srgbClr val="7C401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输入标题</a:t>
              </a:r>
              <a:endParaRPr lang="en-US" altLang="zh-CN" sz="3200" b="1" dirty="0">
                <a:solidFill>
                  <a:srgbClr val="7C401F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AD829A2E-0523-410E-A677-DA61379CB59A}"/>
              </a:ext>
            </a:extLst>
          </p:cNvPr>
          <p:cNvGrpSpPr/>
          <p:nvPr/>
        </p:nvGrpSpPr>
        <p:grpSpPr>
          <a:xfrm>
            <a:off x="3651159" y="2605484"/>
            <a:ext cx="2334213" cy="2654052"/>
            <a:chOff x="3651159" y="2605484"/>
            <a:chExt cx="2334213" cy="2654052"/>
          </a:xfrm>
        </p:grpSpPr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878D89EF-4C01-445E-B768-2C097246E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1159" y="2605484"/>
              <a:ext cx="2334213" cy="2654052"/>
            </a:xfrm>
            <a:prstGeom prst="rect">
              <a:avLst/>
            </a:prstGeom>
            <a:solidFill>
              <a:srgbClr val="C00000"/>
            </a:solidFill>
            <a:effectLst>
              <a:outerShdw blurRad="444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976DF9BD-88D7-4E5F-BC56-9A1721DC4741}"/>
                </a:ext>
              </a:extLst>
            </p:cNvPr>
            <p:cNvSpPr/>
            <p:nvPr/>
          </p:nvSpPr>
          <p:spPr>
            <a:xfrm>
              <a:off x="4013933" y="2775171"/>
              <a:ext cx="1319276" cy="1307653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1000" b="1" dirty="0">
                  <a:solidFill>
                    <a:srgbClr val="254A8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7DF61FF7-3753-4115-87B9-96F81A782D9B}"/>
                </a:ext>
              </a:extLst>
            </p:cNvPr>
            <p:cNvSpPr/>
            <p:nvPr/>
          </p:nvSpPr>
          <p:spPr>
            <a:xfrm>
              <a:off x="3958359" y="4611621"/>
              <a:ext cx="1873251" cy="481289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3200" b="1" dirty="0">
                  <a:solidFill>
                    <a:srgbClr val="7C401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输入标题</a:t>
              </a:r>
              <a:endParaRPr lang="en-US" altLang="zh-CN" sz="3200" b="1" dirty="0">
                <a:solidFill>
                  <a:srgbClr val="7C401F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ACCDFD68-C426-4197-BBC6-922ECD68A482}"/>
              </a:ext>
            </a:extLst>
          </p:cNvPr>
          <p:cNvGrpSpPr/>
          <p:nvPr/>
        </p:nvGrpSpPr>
        <p:grpSpPr>
          <a:xfrm>
            <a:off x="6283768" y="2614810"/>
            <a:ext cx="2334213" cy="2654052"/>
            <a:chOff x="6283768" y="2614810"/>
            <a:chExt cx="2334213" cy="2654052"/>
          </a:xfrm>
        </p:grpSpPr>
        <p:pic>
          <p:nvPicPr>
            <p:cNvPr id="17" name="图片 16">
              <a:extLst>
                <a:ext uri="{FF2B5EF4-FFF2-40B4-BE49-F238E27FC236}">
                  <a16:creationId xmlns="" xmlns:a16="http://schemas.microsoft.com/office/drawing/2014/main" id="{8F801538-D23D-4961-82A6-528A345E5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3768" y="2614810"/>
              <a:ext cx="2334213" cy="2654052"/>
            </a:xfrm>
            <a:prstGeom prst="rect">
              <a:avLst/>
            </a:prstGeom>
            <a:solidFill>
              <a:srgbClr val="C00000"/>
            </a:solidFill>
            <a:effectLst>
              <a:outerShdw blurRad="444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2775AFCD-213F-460A-94BB-94ED1CEFA14C}"/>
                </a:ext>
              </a:extLst>
            </p:cNvPr>
            <p:cNvSpPr/>
            <p:nvPr/>
          </p:nvSpPr>
          <p:spPr>
            <a:xfrm>
              <a:off x="6629859" y="2775171"/>
              <a:ext cx="1319276" cy="1307653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1000" b="1" dirty="0">
                  <a:solidFill>
                    <a:srgbClr val="254A8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="" xmlns:a16="http://schemas.microsoft.com/office/drawing/2014/main" id="{8FFFCBB9-ACE6-4411-839C-8D974A7B0FFD}"/>
                </a:ext>
              </a:extLst>
            </p:cNvPr>
            <p:cNvSpPr/>
            <p:nvPr/>
          </p:nvSpPr>
          <p:spPr>
            <a:xfrm>
              <a:off x="6629859" y="4611621"/>
              <a:ext cx="1873251" cy="481289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3200" b="1" dirty="0">
                  <a:solidFill>
                    <a:srgbClr val="7C401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输入标题</a:t>
              </a:r>
              <a:endParaRPr lang="en-US" altLang="zh-CN" sz="3200" b="1" dirty="0">
                <a:solidFill>
                  <a:srgbClr val="7C401F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422E79D0-6F1B-4D8E-8A14-D397AF7475B6}"/>
              </a:ext>
            </a:extLst>
          </p:cNvPr>
          <p:cNvGrpSpPr/>
          <p:nvPr/>
        </p:nvGrpSpPr>
        <p:grpSpPr>
          <a:xfrm>
            <a:off x="8910032" y="2614810"/>
            <a:ext cx="2334213" cy="2654052"/>
            <a:chOff x="8910032" y="2614810"/>
            <a:chExt cx="2334213" cy="2654052"/>
          </a:xfrm>
        </p:grpSpPr>
        <p:pic>
          <p:nvPicPr>
            <p:cNvPr id="16" name="图片 15">
              <a:extLst>
                <a:ext uri="{FF2B5EF4-FFF2-40B4-BE49-F238E27FC236}">
                  <a16:creationId xmlns="" xmlns:a16="http://schemas.microsoft.com/office/drawing/2014/main" id="{87822B9F-104A-4004-AB8A-388CABCBB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0032" y="2614810"/>
              <a:ext cx="2334213" cy="2654052"/>
            </a:xfrm>
            <a:prstGeom prst="rect">
              <a:avLst/>
            </a:prstGeom>
            <a:solidFill>
              <a:srgbClr val="C00000"/>
            </a:solidFill>
            <a:effectLst>
              <a:outerShdw blurRad="444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69202851-FC50-4E0A-BFEA-B18E14B3062E}"/>
                </a:ext>
              </a:extLst>
            </p:cNvPr>
            <p:cNvSpPr/>
            <p:nvPr/>
          </p:nvSpPr>
          <p:spPr>
            <a:xfrm>
              <a:off x="9265648" y="2775172"/>
              <a:ext cx="1319276" cy="1307653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1000" b="1" dirty="0">
                  <a:solidFill>
                    <a:srgbClr val="254A8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39A78E86-50D9-405B-81FC-667350EE54C6}"/>
                </a:ext>
              </a:extLst>
            </p:cNvPr>
            <p:cNvSpPr/>
            <p:nvPr/>
          </p:nvSpPr>
          <p:spPr>
            <a:xfrm>
              <a:off x="9247411" y="4686763"/>
              <a:ext cx="1873251" cy="481289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3200" b="1" dirty="0">
                  <a:solidFill>
                    <a:srgbClr val="7C401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输入标题</a:t>
              </a:r>
              <a:endParaRPr lang="en-US" altLang="zh-CN" sz="3200" b="1" dirty="0">
                <a:solidFill>
                  <a:srgbClr val="7C401F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4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000">
        <p:checker/>
      </p:transition>
    </mc:Choice>
    <mc:Fallback xmlns=""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6" r="2516" b="13043"/>
          <a:stretch/>
        </p:blipFill>
        <p:spPr>
          <a:xfrm flipH="1">
            <a:off x="2" y="-1"/>
            <a:ext cx="12192000" cy="6858001"/>
          </a:xfrm>
          <a:prstGeom prst="rect">
            <a:avLst/>
          </a:prstGeom>
          <a:solidFill>
            <a:srgbClr val="C00000"/>
          </a:solidFill>
        </p:spPr>
      </p:pic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B82300AA-F701-4663-B9DF-2642CCF1AE5F}"/>
              </a:ext>
            </a:extLst>
          </p:cNvPr>
          <p:cNvGrpSpPr/>
          <p:nvPr/>
        </p:nvGrpSpPr>
        <p:grpSpPr>
          <a:xfrm>
            <a:off x="1430593" y="1807375"/>
            <a:ext cx="9330813" cy="3258829"/>
            <a:chOff x="1430593" y="1807375"/>
            <a:chExt cx="9330813" cy="3258829"/>
          </a:xfrm>
        </p:grpSpPr>
        <p:pic>
          <p:nvPicPr>
            <p:cNvPr id="35" name="图片 34">
              <a:extLst>
                <a:ext uri="{FF2B5EF4-FFF2-40B4-BE49-F238E27FC236}">
                  <a16:creationId xmlns="" xmlns:a16="http://schemas.microsoft.com/office/drawing/2014/main" id="{3960559D-5A03-4D1C-8166-6677EC92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0593" y="1845433"/>
              <a:ext cx="9330813" cy="3220771"/>
            </a:xfrm>
            <a:prstGeom prst="rect">
              <a:avLst/>
            </a:prstGeom>
            <a:solidFill>
              <a:srgbClr val="C00000"/>
            </a:solidFill>
            <a:effectLst>
              <a:outerShdw blurRad="444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9321AC4C-8DB9-41E5-932B-9D7A72928475}"/>
                </a:ext>
              </a:extLst>
            </p:cNvPr>
            <p:cNvSpPr/>
            <p:nvPr/>
          </p:nvSpPr>
          <p:spPr>
            <a:xfrm>
              <a:off x="1636003" y="2048090"/>
              <a:ext cx="8952484" cy="2815458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="" xmlns:a16="http://schemas.microsoft.com/office/drawing/2014/main" id="{6F50B443-937A-44DA-85BC-CF33ED2FFB17}"/>
                </a:ext>
              </a:extLst>
            </p:cNvPr>
            <p:cNvSpPr/>
            <p:nvPr/>
          </p:nvSpPr>
          <p:spPr>
            <a:xfrm>
              <a:off x="3320800" y="1807375"/>
              <a:ext cx="5550399" cy="45002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444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="" xmlns:a16="http://schemas.microsoft.com/office/drawing/2014/main" id="{400A5DCD-C4DF-441B-A620-AA15A31A7049}"/>
                </a:ext>
              </a:extLst>
            </p:cNvPr>
            <p:cNvSpPr/>
            <p:nvPr/>
          </p:nvSpPr>
          <p:spPr>
            <a:xfrm>
              <a:off x="2399858" y="2885420"/>
              <a:ext cx="7424773" cy="1220055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7200" b="1" dirty="0">
                  <a:solidFill>
                    <a:srgbClr val="254A8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请在此处添加标题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1E583900-DEC8-4643-AAC1-9A9537F0FDC5}"/>
                </a:ext>
              </a:extLst>
            </p:cNvPr>
            <p:cNvSpPr/>
            <p:nvPr/>
          </p:nvSpPr>
          <p:spPr>
            <a:xfrm>
              <a:off x="3320800" y="1878736"/>
              <a:ext cx="5550399" cy="334827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algn="ctr"/>
              <a:r>
                <a:rPr lang="en-US" altLang="zh-CN" sz="2000" b="1" spc="300" dirty="0">
                  <a:solidFill>
                    <a:srgbClr val="FFC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PART  ONE</a:t>
              </a:r>
              <a:endParaRPr lang="zh-CN" altLang="en-US" sz="2000" b="1" spc="300" dirty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A82852E5-C881-41DC-9046-EBC6133CC983}"/>
                </a:ext>
              </a:extLst>
            </p:cNvPr>
            <p:cNvCxnSpPr>
              <a:cxnSpLocks/>
            </p:cNvCxnSpPr>
            <p:nvPr/>
          </p:nvCxnSpPr>
          <p:spPr>
            <a:xfrm>
              <a:off x="4196510" y="4340153"/>
              <a:ext cx="57234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B3EAE3B3-9624-46DF-8C39-1B1AC65C84C0}"/>
                </a:ext>
              </a:extLst>
            </p:cNvPr>
            <p:cNvCxnSpPr>
              <a:cxnSpLocks/>
            </p:cNvCxnSpPr>
            <p:nvPr/>
          </p:nvCxnSpPr>
          <p:spPr>
            <a:xfrm>
              <a:off x="7282610" y="4384603"/>
              <a:ext cx="57234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="" xmlns:a16="http://schemas.microsoft.com/office/drawing/2014/main" id="{5E93FB67-3B9A-40F2-863D-EEAE83DF1C34}"/>
                </a:ext>
              </a:extLst>
            </p:cNvPr>
            <p:cNvSpPr/>
            <p:nvPr/>
          </p:nvSpPr>
          <p:spPr>
            <a:xfrm>
              <a:off x="4834231" y="4067045"/>
              <a:ext cx="2523537" cy="431916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3200" b="1" dirty="0" err="1">
                  <a:solidFill>
                    <a:srgbClr val="7C401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Baotuwang</a:t>
              </a:r>
              <a:endParaRPr lang="zh-CN" altLang="en-US" sz="3200" b="1" dirty="0">
                <a:solidFill>
                  <a:srgbClr val="7C401F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82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ferris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4A3D9648-206F-4577-8B29-4F9BB522D1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6" r="2516" b="13043"/>
          <a:stretch/>
        </p:blipFill>
        <p:spPr>
          <a:xfrm flipH="1">
            <a:off x="2" y="-1"/>
            <a:ext cx="12192000" cy="685800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47465C0A-91E8-4386-926D-A82D131A5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5470"/>
            <a:ext cx="12192000" cy="6058920"/>
          </a:xfrm>
          <a:prstGeom prst="rect">
            <a:avLst/>
          </a:prstGeom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73257556-1DB8-46AC-9B7B-87DE3C403E01}"/>
              </a:ext>
            </a:extLst>
          </p:cNvPr>
          <p:cNvSpPr/>
          <p:nvPr/>
        </p:nvSpPr>
        <p:spPr>
          <a:xfrm>
            <a:off x="552450" y="739320"/>
            <a:ext cx="11087099" cy="5467350"/>
          </a:xfrm>
          <a:prstGeom prst="rect">
            <a:avLst/>
          </a:prstGeom>
          <a:noFill/>
          <a:ln w="101600">
            <a:solidFill>
              <a:srgbClr val="CAD0D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1B99E014-FBE6-4212-8532-6BEB642E5161}"/>
              </a:ext>
            </a:extLst>
          </p:cNvPr>
          <p:cNvSpPr/>
          <p:nvPr/>
        </p:nvSpPr>
        <p:spPr>
          <a:xfrm>
            <a:off x="919325" y="911857"/>
            <a:ext cx="1319276" cy="130765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altLang="zh-CN" sz="4000" b="1" dirty="0">
                <a:solidFill>
                  <a:srgbClr val="254A8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546DCF49-EECE-46E3-9CDC-753AF9786942}"/>
              </a:ext>
            </a:extLst>
          </p:cNvPr>
          <p:cNvSpPr/>
          <p:nvPr/>
        </p:nvSpPr>
        <p:spPr>
          <a:xfrm>
            <a:off x="1637208" y="911857"/>
            <a:ext cx="1873251" cy="48128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zh-CN" altLang="en-US" sz="3200" b="1" dirty="0">
                <a:solidFill>
                  <a:srgbClr val="7C401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输入标题</a:t>
            </a:r>
            <a:endParaRPr lang="en-US" altLang="zh-CN" sz="3200" b="1" dirty="0">
              <a:solidFill>
                <a:srgbClr val="7C401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89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000">
        <p:checker/>
      </p:transition>
    </mc:Choice>
    <mc:Fallback xmlns="">
      <p:transition spd="slow" advClick="0" advTm="2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6" r="2516" b="13043"/>
          <a:stretch/>
        </p:blipFill>
        <p:spPr>
          <a:xfrm flipH="1">
            <a:off x="2" y="-1"/>
            <a:ext cx="12192000" cy="6858001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3960559D-5A03-4D1C-8166-6677EC922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593" y="1845433"/>
            <a:ext cx="9330813" cy="3220771"/>
          </a:xfrm>
          <a:prstGeom prst="rect">
            <a:avLst/>
          </a:prstGeom>
          <a:solidFill>
            <a:srgbClr val="C00000"/>
          </a:solidFill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9321AC4C-8DB9-41E5-932B-9D7A72928475}"/>
              </a:ext>
            </a:extLst>
          </p:cNvPr>
          <p:cNvSpPr/>
          <p:nvPr/>
        </p:nvSpPr>
        <p:spPr>
          <a:xfrm>
            <a:off x="1636003" y="2048090"/>
            <a:ext cx="8952484" cy="2815458"/>
          </a:xfrm>
          <a:prstGeom prst="rect">
            <a:avLst/>
          </a:prstGeom>
          <a:noFill/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6F50B443-937A-44DA-85BC-CF33ED2FFB17}"/>
              </a:ext>
            </a:extLst>
          </p:cNvPr>
          <p:cNvSpPr/>
          <p:nvPr/>
        </p:nvSpPr>
        <p:spPr>
          <a:xfrm>
            <a:off x="3320801" y="4646697"/>
            <a:ext cx="5550399" cy="4500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400A5DCD-C4DF-441B-A620-AA15A31A7049}"/>
              </a:ext>
            </a:extLst>
          </p:cNvPr>
          <p:cNvSpPr/>
          <p:nvPr/>
        </p:nvSpPr>
        <p:spPr>
          <a:xfrm>
            <a:off x="2399858" y="2885420"/>
            <a:ext cx="7424773" cy="12200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/>
            <a:r>
              <a:rPr lang="zh-CN" altLang="en-US" sz="7200" b="1" dirty="0" smtClean="0">
                <a:solidFill>
                  <a:srgbClr val="254A8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感谢您的欣赏！</a:t>
            </a:r>
            <a:endParaRPr lang="zh-CN" altLang="en-US" sz="7200" b="1" dirty="0">
              <a:solidFill>
                <a:srgbClr val="254A8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1E583900-DEC8-4643-AAC1-9A9537F0FDC5}"/>
              </a:ext>
            </a:extLst>
          </p:cNvPr>
          <p:cNvSpPr/>
          <p:nvPr/>
        </p:nvSpPr>
        <p:spPr>
          <a:xfrm>
            <a:off x="4346405" y="4703544"/>
            <a:ext cx="2611177" cy="30777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altLang="zh-CN" sz="2000" b="1" spc="300" smtClean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xx</a:t>
            </a:r>
            <a:r>
              <a:rPr lang="zh-CN" altLang="en-US" sz="2000" b="1" spc="300" smtClean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精品</a:t>
            </a:r>
            <a:r>
              <a:rPr lang="zh-CN" altLang="en-US" sz="2000" b="1" spc="300" dirty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幻灯片荣誉出品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93474FBE-B2FE-4433-8E49-AB88B62505C4}"/>
              </a:ext>
            </a:extLst>
          </p:cNvPr>
          <p:cNvGrpSpPr/>
          <p:nvPr/>
        </p:nvGrpSpPr>
        <p:grpSpPr>
          <a:xfrm>
            <a:off x="4196509" y="2182893"/>
            <a:ext cx="3658441" cy="431916"/>
            <a:chOff x="4196509" y="2182893"/>
            <a:chExt cx="3658441" cy="431916"/>
          </a:xfrm>
        </p:grpSpPr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A82852E5-C881-41DC-9046-EBC6133CC983}"/>
                </a:ext>
              </a:extLst>
            </p:cNvPr>
            <p:cNvCxnSpPr>
              <a:cxnSpLocks/>
            </p:cNvCxnSpPr>
            <p:nvPr/>
          </p:nvCxnSpPr>
          <p:spPr>
            <a:xfrm>
              <a:off x="4196509" y="2456001"/>
              <a:ext cx="57234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B3EAE3B3-9624-46DF-8C39-1B1AC65C84C0}"/>
                </a:ext>
              </a:extLst>
            </p:cNvPr>
            <p:cNvCxnSpPr>
              <a:cxnSpLocks/>
            </p:cNvCxnSpPr>
            <p:nvPr/>
          </p:nvCxnSpPr>
          <p:spPr>
            <a:xfrm>
              <a:off x="7282609" y="2500451"/>
              <a:ext cx="57234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="" xmlns:a16="http://schemas.microsoft.com/office/drawing/2014/main" id="{5E93FB67-3B9A-40F2-863D-EEAE83DF1C34}"/>
                </a:ext>
              </a:extLst>
            </p:cNvPr>
            <p:cNvSpPr/>
            <p:nvPr/>
          </p:nvSpPr>
          <p:spPr>
            <a:xfrm>
              <a:off x="4834230" y="2182893"/>
              <a:ext cx="2523537" cy="431916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3200" b="1" smtClean="0">
                  <a:solidFill>
                    <a:srgbClr val="7C401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xxx</a:t>
              </a:r>
              <a:endParaRPr lang="zh-CN" altLang="en-US" sz="3200" b="1" dirty="0">
                <a:solidFill>
                  <a:srgbClr val="7C401F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9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0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PRESENTATION_TITLE" val="水彩商务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50</Words>
  <Application>Microsoft Office PowerPoint</Application>
  <PresentationFormat>宽屏</PresentationFormat>
  <Paragraphs>25</Paragraphs>
  <Slides>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华文细黑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水彩商务1</dc:title>
  <dc:creator>歉然安可</dc:creator>
  <cp:lastModifiedBy>User</cp:lastModifiedBy>
  <cp:revision>291</cp:revision>
  <dcterms:created xsi:type="dcterms:W3CDTF">2018-01-07T13:00:52Z</dcterms:created>
  <dcterms:modified xsi:type="dcterms:W3CDTF">2018-12-19T03:37:23Z</dcterms:modified>
</cp:coreProperties>
</file>